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Maven Pr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5CE6A2E-F04A-4D18-BEBB-4A7AC0F830E3}">
  <a:tblStyle styleId="{F5CE6A2E-F04A-4D18-BEBB-4A7AC0F830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MavenPr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Nuni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9b91aae4a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9b91aae4a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9b91aae4a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9b91aae4a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89b91aae4a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89b91aae4a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9b91aae4a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9b91aae4a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89b91aae4a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89b91aae4a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89b91aae4a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89b91aae4a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9b91aae4a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9b91aae4a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9b91aae4a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89b91aae4a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en.wikipedia.org/wiki/List_of_areas_of_London" TargetMode="External"/><Relationship Id="rId4" Type="http://schemas.openxmlformats.org/officeDocument/2006/relationships/hyperlink" Target="https://foursquare.com/developers/app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107625" y="2122425"/>
            <a:ext cx="6382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Cinemas,  London , UK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207925" y="351035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Coursera Capstone - Final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Bharath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Requirement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404075" y="1990050"/>
            <a:ext cx="76221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Analyse the boroughs and neighbourhoods within the Greater London area  and identify borough(s) to open a new cinemas which has good  return on investment.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Look for boroughs with already has established 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entertainment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venues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Gather data on boroughs and neighbourhoods with boroughs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Look for entertainment venues in the neighbourhoods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Cluster the venues using unsupervised algorithm, K-Means Clustering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graphicFrame>
        <p:nvGraphicFramePr>
          <p:cNvPr id="296" name="Google Shape;296;p16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{F5CE6A2E-F04A-4D18-BEBB-4A7AC0F830E3}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Data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Source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London Neighbourhoods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3"/>
                        </a:rPr>
                        <a:t>Wikipedia</a:t>
                      </a: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Geo Location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</a:t>
                      </a:r>
                      <a:r>
                        <a:rPr lang="en"/>
                        <a:t>eopy.geocoders Python Lib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Venues in Neighbourhoods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4"/>
                        </a:rPr>
                        <a:t>Foursquare APIs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302" name="Google Shape;302;p1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Scrape wiki data for Boroughs and Neighbourhoods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 Geopy Python library to retrieve geo </a:t>
            </a:r>
            <a:r>
              <a:rPr lang="en" sz="1600"/>
              <a:t>coordinates</a:t>
            </a:r>
            <a:r>
              <a:rPr lang="en" sz="1600"/>
              <a:t> for the neighbourhood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 Folium library to generate a visual </a:t>
            </a:r>
            <a:r>
              <a:rPr lang="en" sz="1600"/>
              <a:t>representation</a:t>
            </a:r>
            <a:r>
              <a:rPr lang="en" sz="1600"/>
              <a:t> of the data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Determine the optimal K value to be used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 K-Means clustering unsupervised algorithm to cluster the data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Generate a result dataset with cluster labels added.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- Visualised Using Folium</a:t>
            </a:r>
            <a:endParaRPr/>
          </a:p>
        </p:txBody>
      </p:sp>
      <p:pic>
        <p:nvPicPr>
          <p:cNvPr id="308" name="Google Shape;3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8425" y="1463750"/>
            <a:ext cx="6907140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/>
          <p:nvPr>
            <p:ph type="title"/>
          </p:nvPr>
        </p:nvSpPr>
        <p:spPr>
          <a:xfrm>
            <a:off x="1303800" y="598575"/>
            <a:ext cx="77511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Optimal K</a:t>
            </a:r>
            <a:r>
              <a:rPr lang="en"/>
              <a:t> - Visualised for </a:t>
            </a:r>
            <a:r>
              <a:rPr lang="en"/>
              <a:t>Silhouette</a:t>
            </a:r>
            <a:r>
              <a:rPr lang="en"/>
              <a:t> Score</a:t>
            </a:r>
            <a:endParaRPr/>
          </a:p>
        </p:txBody>
      </p:sp>
      <p:pic>
        <p:nvPicPr>
          <p:cNvPr id="314" name="Google Shape;3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0275"/>
            <a:ext cx="6911557" cy="324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Clustered Dataset - Visualization</a:t>
            </a:r>
            <a:endParaRPr/>
          </a:p>
        </p:txBody>
      </p:sp>
      <p:pic>
        <p:nvPicPr>
          <p:cNvPr id="320" name="Google Shape;3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263" y="1463750"/>
            <a:ext cx="6641473" cy="324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</a:t>
            </a:r>
            <a:endParaRPr/>
          </a:p>
        </p:txBody>
      </p:sp>
      <p:sp>
        <p:nvSpPr>
          <p:cNvPr id="326" name="Google Shape;326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neighbourhoods in cluster 3 are the most preferred locations to open a Cinemas which are </a:t>
            </a:r>
            <a:r>
              <a:rPr lang="en" sz="17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concentrated</a:t>
            </a:r>
            <a:r>
              <a:rPr lang="en" sz="17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in Tower Hamlets, Hackey, Westminster, Newham, Islington Boroughs.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